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59" r:id="rId6"/>
    <p:sldId id="258" r:id="rId7"/>
    <p:sldId id="261" r:id="rId8"/>
  </p:sldIdLst>
  <p:sldSz cx="10080625" cy="567055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7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DE92211-18F0-4DC9-A38C-D8AADD2E506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99C4089-6B75-40CC-B3F1-E98F1F0D69E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78D960D-E853-43D1-B083-5A57781A83B0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2B02F2E-8C5E-4029-ACD7-96EA38E43665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8B0B03C-E621-4F9D-95D4-8FA7A42B5D5E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BC688B5-676E-4EC7-8640-4E7B90ED442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D90144C-7481-4DE7-8952-4DDAEEDF175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918E220-2368-4E02-B57D-68620FC916B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42E8DE7-7BFC-40BA-B328-437D41D16E0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D1327FA-C14C-45B0-9C26-AB049E1E804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75CC628-C1CD-4288-AB62-232E88890D8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1A50087-4435-4CCA-9F7A-D2ABDAA1C8B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8C0D8F57-3E09-4A04-9417-E337F6A97A75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60" y="0"/>
            <a:ext cx="10079640" cy="5669280"/>
          </a:xfrm>
          <a:prstGeom prst="rect">
            <a:avLst/>
          </a:prstGeom>
          <a:blipFill rotWithShape="0">
            <a:blip r:embed="rId2"/>
            <a:stretch/>
          </a:blipFill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pPr algn="ctr">
              <a:buNone/>
            </a:pPr>
            <a:r>
              <a:rPr lang="ru-RU" sz="2400" spc="-1" dirty="0" smtClean="0">
                <a:solidFill>
                  <a:srgbClr val="FFFFFF"/>
                </a:solidFill>
                <a:latin typeface="Arial"/>
              </a:rPr>
              <a:t>Многофункциональный центр для НКО – </a:t>
            </a:r>
          </a:p>
          <a:p>
            <a:pPr algn="ctr">
              <a:buNone/>
            </a:pPr>
            <a:r>
              <a:rPr lang="ru-RU" sz="2400" spc="-1" dirty="0" smtClean="0">
                <a:solidFill>
                  <a:srgbClr val="FFFFFF"/>
                </a:solidFill>
                <a:latin typeface="Arial"/>
              </a:rPr>
              <a:t>Центр сопровождения НКО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0000" y="180000"/>
            <a:ext cx="2340000" cy="1114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ДЕНЬ</a:t>
            </a:r>
            <a:endParaRPr lang="ru-RU" sz="1800" b="0" strike="noStrike" spc="-1">
              <a:latin typeface="Arial"/>
            </a:endParaRPr>
          </a:p>
          <a:p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КАЧЕСТВА</a:t>
            </a:r>
            <a:endParaRPr lang="ru-RU" sz="1800" b="0" strike="noStrike" spc="-1">
              <a:latin typeface="Arial"/>
            </a:endParaRPr>
          </a:p>
          <a:p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НКО </a:t>
            </a:r>
            <a:endParaRPr lang="ru-RU" sz="1800" b="0" strike="noStrike" spc="-1">
              <a:latin typeface="Arial"/>
            </a:endParaRPr>
          </a:p>
          <a:p>
            <a:endParaRPr lang="ru-RU" sz="1800" b="0" strike="noStrike" spc="-1">
              <a:latin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920000" y="5220000"/>
            <a:ext cx="2084400" cy="36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8 НОЯБРЯ 2022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32917" y="3786057"/>
            <a:ext cx="5987083" cy="1114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pc="-1" dirty="0" smtClean="0">
                <a:solidFill>
                  <a:srgbClr val="FFFFFF"/>
                </a:solidFill>
                <a:latin typeface="Arial"/>
              </a:rPr>
              <a:t>Николаева Елена Сергеевна</a:t>
            </a:r>
            <a:r>
              <a:rPr lang="ru-RU" sz="1800" b="0" strike="noStrike" spc="-1" dirty="0" smtClean="0">
                <a:solidFill>
                  <a:srgbClr val="FFFFFF"/>
                </a:solidFill>
                <a:latin typeface="Arial"/>
              </a:rPr>
              <a:t>, директор</a:t>
            </a:r>
            <a:endParaRPr lang="ru-RU" sz="1800" b="0" strike="noStrike" spc="-1" dirty="0">
              <a:latin typeface="Arial"/>
            </a:endParaRPr>
          </a:p>
          <a:p>
            <a:endParaRPr lang="ru-RU" sz="1800" b="0" strike="noStrike" spc="-1" dirty="0">
              <a:latin typeface="Arial"/>
            </a:endParaRPr>
          </a:p>
          <a:p>
            <a:r>
              <a:rPr lang="ru-RU" spc="-1" dirty="0" smtClean="0">
                <a:solidFill>
                  <a:srgbClr val="FFFFFF"/>
                </a:solidFill>
                <a:latin typeface="Arial"/>
              </a:rPr>
              <a:t>АНО «Центр сопровождения НКО Псковской области»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" y="635"/>
            <a:ext cx="10058400" cy="565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61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" y="635"/>
            <a:ext cx="10058400" cy="565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6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" y="635"/>
            <a:ext cx="10058400" cy="565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89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" y="635"/>
            <a:ext cx="10058400" cy="565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71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" y="635"/>
            <a:ext cx="10058400" cy="565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30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" y="635"/>
            <a:ext cx="10058400" cy="565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69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</TotalTime>
  <Words>27</Words>
  <Application>Microsoft Office PowerPoint</Application>
  <PresentationFormat>Произвольный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DejaVu Sans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Lena</dc:creator>
  <dc:description/>
  <cp:lastModifiedBy>Lena</cp:lastModifiedBy>
  <cp:revision>10</cp:revision>
  <dcterms:created xsi:type="dcterms:W3CDTF">2022-10-22T16:44:47Z</dcterms:created>
  <dcterms:modified xsi:type="dcterms:W3CDTF">2022-11-05T10:16:31Z</dcterms:modified>
  <dc:language>ru-RU</dc:language>
</cp:coreProperties>
</file>